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CE22-54BF-4CD2-B4F3-E70B5DED2307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178F55-C151-4D54-95F2-8C7150EB1B8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CE22-54BF-4CD2-B4F3-E70B5DED2307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8F55-C151-4D54-95F2-8C7150EB1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CE22-54BF-4CD2-B4F3-E70B5DED2307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8F55-C151-4D54-95F2-8C7150EB1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DCCE22-54BF-4CD2-B4F3-E70B5DED2307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B178F55-C151-4D54-95F2-8C7150EB1B8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CE22-54BF-4CD2-B4F3-E70B5DED2307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8F55-C151-4D54-95F2-8C7150EB1B8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CE22-54BF-4CD2-B4F3-E70B5DED2307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8F55-C151-4D54-95F2-8C7150EB1B8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8F55-C151-4D54-95F2-8C7150EB1B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CE22-54BF-4CD2-B4F3-E70B5DED2307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CE22-54BF-4CD2-B4F3-E70B5DED2307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8F55-C151-4D54-95F2-8C7150EB1B8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CE22-54BF-4CD2-B4F3-E70B5DED2307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8F55-C151-4D54-95F2-8C7150EB1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DCCE22-54BF-4CD2-B4F3-E70B5DED2307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178F55-C151-4D54-95F2-8C7150EB1B8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CE22-54BF-4CD2-B4F3-E70B5DED2307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178F55-C151-4D54-95F2-8C7150EB1B8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DCCE22-54BF-4CD2-B4F3-E70B5DED2307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B178F55-C151-4D54-95F2-8C7150EB1B8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Angel Sanchez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Senior Exit Interview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"/>
            <a:ext cx="4101790" cy="2448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276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6934200" cy="3352800"/>
          </a:xfrm>
        </p:spPr>
        <p:txBody>
          <a:bodyPr/>
          <a:lstStyle/>
          <a:p>
            <a:r>
              <a:rPr lang="en-US" dirty="0" smtClean="0"/>
              <a:t>I was born in Denver, Colorado</a:t>
            </a:r>
          </a:p>
          <a:p>
            <a:r>
              <a:rPr lang="en-US" dirty="0" smtClean="0"/>
              <a:t>Moved to California in 2003</a:t>
            </a:r>
          </a:p>
          <a:p>
            <a:r>
              <a:rPr lang="en-US" dirty="0" smtClean="0"/>
              <a:t>I  am a dancer  and a DJ</a:t>
            </a:r>
          </a:p>
          <a:p>
            <a:r>
              <a:rPr lang="en-US" dirty="0" smtClean="0"/>
              <a:t>Second oldest of my brothers and sisters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714" y="228600"/>
            <a:ext cx="3719286" cy="220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800"/>
            <a:ext cx="7772400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512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Senior sun rise</a:t>
            </a:r>
          </a:p>
          <a:p>
            <a:r>
              <a:rPr lang="en-US" dirty="0" smtClean="0"/>
              <a:t>Danced in the quad</a:t>
            </a:r>
          </a:p>
          <a:p>
            <a:r>
              <a:rPr lang="en-US" dirty="0" smtClean="0"/>
              <a:t>Donated blood for the first time</a:t>
            </a:r>
          </a:p>
          <a:p>
            <a:r>
              <a:rPr lang="en-US" dirty="0" smtClean="0"/>
              <a:t>Part of ASB leadership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Experiences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533400"/>
            <a:ext cx="2695574" cy="3194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28154"/>
            <a:ext cx="5444018" cy="2642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771468"/>
            <a:ext cx="2590799" cy="24769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822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572000"/>
          </a:xfrm>
        </p:spPr>
        <p:txBody>
          <a:bodyPr/>
          <a:lstStyle/>
          <a:p>
            <a:r>
              <a:rPr lang="en-US" dirty="0" smtClean="0"/>
              <a:t>Attend Communiuty College of Aurora</a:t>
            </a:r>
          </a:p>
          <a:p>
            <a:r>
              <a:rPr lang="en-US" dirty="0" smtClean="0"/>
              <a:t>Major in Music</a:t>
            </a:r>
          </a:p>
          <a:p>
            <a:r>
              <a:rPr lang="en-US" dirty="0" smtClean="0"/>
              <a:t>Get Associates Degree</a:t>
            </a:r>
            <a:endParaRPr lang="en-US" dirty="0"/>
          </a:p>
          <a:p>
            <a:r>
              <a:rPr lang="en-US" dirty="0" smtClean="0"/>
              <a:t>Make a living as DJ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High School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85799"/>
            <a:ext cx="3848100" cy="24303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886200"/>
            <a:ext cx="5486400" cy="26808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29760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Im</a:t>
            </a:r>
            <a:r>
              <a:rPr lang="en-US" dirty="0" smtClean="0"/>
              <a:t> from a family of 8</a:t>
            </a:r>
          </a:p>
          <a:p>
            <a:r>
              <a:rPr lang="en-US" dirty="0" err="1" smtClean="0"/>
              <a:t>Im</a:t>
            </a:r>
            <a:r>
              <a:rPr lang="en-US" dirty="0" smtClean="0"/>
              <a:t> a twin younger by 3 minutes</a:t>
            </a:r>
          </a:p>
          <a:p>
            <a:r>
              <a:rPr lang="en-US" dirty="0" smtClean="0"/>
              <a:t>3 sisters and 2 brothers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3262938"/>
            <a:ext cx="5490152" cy="333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427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Questions?</a:t>
            </a:r>
            <a:endParaRPr lang="en-US" sz="8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52700"/>
            <a:ext cx="3962400" cy="3962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9946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178</TotalTime>
  <Words>95</Words>
  <Application>Microsoft Office PowerPoint</Application>
  <PresentationFormat>On-screen Show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Paper</vt:lpstr>
      <vt:lpstr>Senior Exit Interview </vt:lpstr>
      <vt:lpstr>About Me</vt:lpstr>
      <vt:lpstr>High School Experiences</vt:lpstr>
      <vt:lpstr>After High School</vt:lpstr>
      <vt:lpstr>Family</vt:lpstr>
      <vt:lpstr>Questions?</vt:lpstr>
    </vt:vector>
  </TitlesOfParts>
  <Company>Lindsay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Exit Interview</dc:title>
  <dc:creator>AngelSanchez</dc:creator>
  <cp:lastModifiedBy>AngelSanchez</cp:lastModifiedBy>
  <cp:revision>12</cp:revision>
  <dcterms:created xsi:type="dcterms:W3CDTF">2016-03-10T16:56:03Z</dcterms:created>
  <dcterms:modified xsi:type="dcterms:W3CDTF">2016-03-16T16:55:21Z</dcterms:modified>
</cp:coreProperties>
</file>